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740383-3765-4636-B715-0977DE6D22C5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8AD1819-162C-4DD3-944D-9532AEF56E6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Психологический настрой учащихся</a:t>
          </a:r>
          <a:endParaRPr lang="ru-RU" sz="2400" b="1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7B23256-C8EA-45A6-9AE9-F826D6C09548}" type="parTrans" cxnId="{D28965EF-DF30-45B4-BB8E-3FED1A8F292D}">
      <dgm:prSet/>
      <dgm:spPr/>
      <dgm:t>
        <a:bodyPr/>
        <a:lstStyle/>
        <a:p>
          <a:endParaRPr lang="ru-RU" sz="2000" b="1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56113A6-156C-4694-9338-1C7A0A0999C0}" type="sibTrans" cxnId="{D28965EF-DF30-45B4-BB8E-3FED1A8F292D}">
      <dgm:prSet/>
      <dgm:spPr/>
      <dgm:t>
        <a:bodyPr/>
        <a:lstStyle/>
        <a:p>
          <a:endParaRPr lang="ru-RU" sz="2000" b="1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5C2169E-EC11-4A18-822E-260904E644E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Организация информационной работы</a:t>
          </a:r>
          <a:endParaRPr lang="ru-RU" sz="2400" b="1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109BBCC-8863-4E6B-8C70-C20FF367B7C0}" type="parTrans" cxnId="{A1D7A189-728B-4511-A0B5-CC173C7153AE}">
      <dgm:prSet/>
      <dgm:spPr/>
      <dgm:t>
        <a:bodyPr/>
        <a:lstStyle/>
        <a:p>
          <a:endParaRPr lang="ru-RU" sz="2000" b="1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A53CA80-53FE-4E55-A71B-D4CD2A870716}" type="sibTrans" cxnId="{A1D7A189-728B-4511-A0B5-CC173C7153AE}">
      <dgm:prSet/>
      <dgm:spPr/>
      <dgm:t>
        <a:bodyPr/>
        <a:lstStyle/>
        <a:p>
          <a:endParaRPr lang="ru-RU" sz="2000" b="1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5B50E67-FA07-4905-AA71-443C6A0FFE3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Создание методической базы</a:t>
          </a:r>
          <a:endParaRPr lang="ru-RU" sz="2400" b="1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8F98DC9-1603-437E-AA46-BA323EEA29F0}" type="parTrans" cxnId="{9002F63A-FAAA-408C-9818-0AA5C6434157}">
      <dgm:prSet/>
      <dgm:spPr/>
      <dgm:t>
        <a:bodyPr/>
        <a:lstStyle/>
        <a:p>
          <a:endParaRPr lang="ru-RU" sz="2000" b="1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4A34A2F-22A3-4156-BC6C-A14050F36454}" type="sibTrans" cxnId="{9002F63A-FAAA-408C-9818-0AA5C6434157}">
      <dgm:prSet/>
      <dgm:spPr/>
      <dgm:t>
        <a:bodyPr/>
        <a:lstStyle/>
        <a:p>
          <a:endParaRPr lang="ru-RU" sz="2000" b="1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305BC68-F4C2-468E-A712-F6E1178656E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ИКТ в системе подготовки к ОГЭ</a:t>
          </a:r>
          <a:endParaRPr lang="ru-RU" sz="2400" b="1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59869D1-E60C-499B-A1E3-AB33C19162D8}" type="parTrans" cxnId="{2D2246FC-3BA8-418D-958A-FA8B4CC13785}">
      <dgm:prSet/>
      <dgm:spPr/>
      <dgm:t>
        <a:bodyPr/>
        <a:lstStyle/>
        <a:p>
          <a:endParaRPr lang="ru-RU" sz="2000" b="1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827173B-24AF-44C4-B2F8-8D6BA5D07E0C}" type="sibTrans" cxnId="{2D2246FC-3BA8-418D-958A-FA8B4CC13785}">
      <dgm:prSet/>
      <dgm:spPr/>
      <dgm:t>
        <a:bodyPr/>
        <a:lstStyle/>
        <a:p>
          <a:endParaRPr lang="ru-RU" sz="2000" b="1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0E08F6D-B165-4F45-8CCA-685DD05CB32D}" type="pres">
      <dgm:prSet presAssocID="{A2740383-3765-4636-B715-0977DE6D22C5}" presName="linear" presStyleCnt="0">
        <dgm:presLayoutVars>
          <dgm:dir/>
          <dgm:animLvl val="lvl"/>
          <dgm:resizeHandles val="exact"/>
        </dgm:presLayoutVars>
      </dgm:prSet>
      <dgm:spPr/>
    </dgm:pt>
    <dgm:pt modelId="{F35CDD25-CF7D-4428-BDE9-796D8C4A2F5E}" type="pres">
      <dgm:prSet presAssocID="{28AD1819-162C-4DD3-944D-9532AEF56E6C}" presName="parentLin" presStyleCnt="0"/>
      <dgm:spPr/>
    </dgm:pt>
    <dgm:pt modelId="{C8BD1134-3F06-400F-BE63-3EC503FC1C5C}" type="pres">
      <dgm:prSet presAssocID="{28AD1819-162C-4DD3-944D-9532AEF56E6C}" presName="parentLeftMargin" presStyleLbl="node1" presStyleIdx="0" presStyleCnt="4"/>
      <dgm:spPr/>
    </dgm:pt>
    <dgm:pt modelId="{E76231B6-0215-40D5-BC12-A9F91680E66B}" type="pres">
      <dgm:prSet presAssocID="{28AD1819-162C-4DD3-944D-9532AEF56E6C}" presName="parentText" presStyleLbl="node1" presStyleIdx="0" presStyleCnt="4" custScaleX="142857">
        <dgm:presLayoutVars>
          <dgm:chMax val="0"/>
          <dgm:bulletEnabled val="1"/>
        </dgm:presLayoutVars>
      </dgm:prSet>
      <dgm:spPr/>
    </dgm:pt>
    <dgm:pt modelId="{9DAB92BD-F3DD-4441-BED6-642A78264586}" type="pres">
      <dgm:prSet presAssocID="{28AD1819-162C-4DD3-944D-9532AEF56E6C}" presName="negativeSpace" presStyleCnt="0"/>
      <dgm:spPr/>
    </dgm:pt>
    <dgm:pt modelId="{BC04AF6F-DC46-45B6-BF68-E2EB9C0BC49E}" type="pres">
      <dgm:prSet presAssocID="{28AD1819-162C-4DD3-944D-9532AEF56E6C}" presName="childText" presStyleLbl="conFgAcc1" presStyleIdx="0" presStyleCnt="4">
        <dgm:presLayoutVars>
          <dgm:bulletEnabled val="1"/>
        </dgm:presLayoutVars>
      </dgm:prSet>
      <dgm:spPr/>
    </dgm:pt>
    <dgm:pt modelId="{1FE63BA9-70AF-4F0C-8C9B-0C07BD8FF171}" type="pres">
      <dgm:prSet presAssocID="{B56113A6-156C-4694-9338-1C7A0A0999C0}" presName="spaceBetweenRectangles" presStyleCnt="0"/>
      <dgm:spPr/>
    </dgm:pt>
    <dgm:pt modelId="{1B3DF49B-4197-4EF4-9DDF-BF2023718D1E}" type="pres">
      <dgm:prSet presAssocID="{C5C2169E-EC11-4A18-822E-260904E644E4}" presName="parentLin" presStyleCnt="0"/>
      <dgm:spPr/>
    </dgm:pt>
    <dgm:pt modelId="{DA05DC06-A749-47C9-970D-F9EF0B6ACF81}" type="pres">
      <dgm:prSet presAssocID="{C5C2169E-EC11-4A18-822E-260904E644E4}" presName="parentLeftMargin" presStyleLbl="node1" presStyleIdx="0" presStyleCnt="4"/>
      <dgm:spPr/>
    </dgm:pt>
    <dgm:pt modelId="{12844608-4CEC-4F02-AB8E-BD2EEB1E6C09}" type="pres">
      <dgm:prSet presAssocID="{C5C2169E-EC11-4A18-822E-260904E644E4}" presName="parentText" presStyleLbl="node1" presStyleIdx="1" presStyleCnt="4" custScaleX="142857">
        <dgm:presLayoutVars>
          <dgm:chMax val="0"/>
          <dgm:bulletEnabled val="1"/>
        </dgm:presLayoutVars>
      </dgm:prSet>
      <dgm:spPr/>
    </dgm:pt>
    <dgm:pt modelId="{BA5C9A1A-5BDA-4EE0-A0C5-6B3D54225A20}" type="pres">
      <dgm:prSet presAssocID="{C5C2169E-EC11-4A18-822E-260904E644E4}" presName="negativeSpace" presStyleCnt="0"/>
      <dgm:spPr/>
    </dgm:pt>
    <dgm:pt modelId="{458F42ED-F074-4872-B226-4C4197DFCE0F}" type="pres">
      <dgm:prSet presAssocID="{C5C2169E-EC11-4A18-822E-260904E644E4}" presName="childText" presStyleLbl="conFgAcc1" presStyleIdx="1" presStyleCnt="4">
        <dgm:presLayoutVars>
          <dgm:bulletEnabled val="1"/>
        </dgm:presLayoutVars>
      </dgm:prSet>
      <dgm:spPr/>
    </dgm:pt>
    <dgm:pt modelId="{FD223BC9-07E2-4460-A008-33EB1B4FF368}" type="pres">
      <dgm:prSet presAssocID="{2A53CA80-53FE-4E55-A71B-D4CD2A870716}" presName="spaceBetweenRectangles" presStyleCnt="0"/>
      <dgm:spPr/>
    </dgm:pt>
    <dgm:pt modelId="{1E118E14-548C-4178-A42D-81BC440FE2F5}" type="pres">
      <dgm:prSet presAssocID="{C5B50E67-FA07-4905-AA71-443C6A0FFE34}" presName="parentLin" presStyleCnt="0"/>
      <dgm:spPr/>
    </dgm:pt>
    <dgm:pt modelId="{BC60156C-9BA0-46A6-B06F-78D5C0D2F26F}" type="pres">
      <dgm:prSet presAssocID="{C5B50E67-FA07-4905-AA71-443C6A0FFE34}" presName="parentLeftMargin" presStyleLbl="node1" presStyleIdx="1" presStyleCnt="4"/>
      <dgm:spPr/>
    </dgm:pt>
    <dgm:pt modelId="{60E8E6F7-6685-42D4-85AA-A2ED700BE18B}" type="pres">
      <dgm:prSet presAssocID="{C5B50E67-FA07-4905-AA71-443C6A0FFE34}" presName="parentText" presStyleLbl="node1" presStyleIdx="2" presStyleCnt="4" custScaleX="142857">
        <dgm:presLayoutVars>
          <dgm:chMax val="0"/>
          <dgm:bulletEnabled val="1"/>
        </dgm:presLayoutVars>
      </dgm:prSet>
      <dgm:spPr/>
    </dgm:pt>
    <dgm:pt modelId="{D22EAE11-9D65-482C-93AB-566B6558B857}" type="pres">
      <dgm:prSet presAssocID="{C5B50E67-FA07-4905-AA71-443C6A0FFE34}" presName="negativeSpace" presStyleCnt="0"/>
      <dgm:spPr/>
    </dgm:pt>
    <dgm:pt modelId="{93453DE2-0C74-46A0-8877-8E2582CE2D34}" type="pres">
      <dgm:prSet presAssocID="{C5B50E67-FA07-4905-AA71-443C6A0FFE34}" presName="childText" presStyleLbl="conFgAcc1" presStyleIdx="2" presStyleCnt="4">
        <dgm:presLayoutVars>
          <dgm:bulletEnabled val="1"/>
        </dgm:presLayoutVars>
      </dgm:prSet>
      <dgm:spPr/>
    </dgm:pt>
    <dgm:pt modelId="{A0B13E76-1DE4-4565-B259-D4995FF24D67}" type="pres">
      <dgm:prSet presAssocID="{94A34A2F-22A3-4156-BC6C-A14050F36454}" presName="spaceBetweenRectangles" presStyleCnt="0"/>
      <dgm:spPr/>
    </dgm:pt>
    <dgm:pt modelId="{49EB0B70-7D7C-4020-A7FA-936D76B37117}" type="pres">
      <dgm:prSet presAssocID="{F305BC68-F4C2-468E-A712-F6E1178656E8}" presName="parentLin" presStyleCnt="0"/>
      <dgm:spPr/>
    </dgm:pt>
    <dgm:pt modelId="{93858C3F-5F6B-4A16-9732-8C17FD3A1853}" type="pres">
      <dgm:prSet presAssocID="{F305BC68-F4C2-468E-A712-F6E1178656E8}" presName="parentLeftMargin" presStyleLbl="node1" presStyleIdx="2" presStyleCnt="4"/>
      <dgm:spPr/>
    </dgm:pt>
    <dgm:pt modelId="{BAF47EFB-95EE-4D39-81D8-923935487E3D}" type="pres">
      <dgm:prSet presAssocID="{F305BC68-F4C2-468E-A712-F6E1178656E8}" presName="parentText" presStyleLbl="node1" presStyleIdx="3" presStyleCnt="4" custScaleX="142857">
        <dgm:presLayoutVars>
          <dgm:chMax val="0"/>
          <dgm:bulletEnabled val="1"/>
        </dgm:presLayoutVars>
      </dgm:prSet>
      <dgm:spPr/>
    </dgm:pt>
    <dgm:pt modelId="{5FCA2459-97D8-400B-A68F-05DFC0B885E1}" type="pres">
      <dgm:prSet presAssocID="{F305BC68-F4C2-468E-A712-F6E1178656E8}" presName="negativeSpace" presStyleCnt="0"/>
      <dgm:spPr/>
    </dgm:pt>
    <dgm:pt modelId="{1B30D228-C438-41FF-895B-4275743646DD}" type="pres">
      <dgm:prSet presAssocID="{F305BC68-F4C2-468E-A712-F6E1178656E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D29F512-09BD-452A-A8D4-C492D3C14EEC}" type="presOf" srcId="{C5C2169E-EC11-4A18-822E-260904E644E4}" destId="{DA05DC06-A749-47C9-970D-F9EF0B6ACF81}" srcOrd="0" destOrd="0" presId="urn:microsoft.com/office/officeart/2005/8/layout/list1"/>
    <dgm:cxn modelId="{6FD6DEEA-9388-4B10-B127-0E5A225738BA}" type="presOf" srcId="{C5B50E67-FA07-4905-AA71-443C6A0FFE34}" destId="{60E8E6F7-6685-42D4-85AA-A2ED700BE18B}" srcOrd="1" destOrd="0" presId="urn:microsoft.com/office/officeart/2005/8/layout/list1"/>
    <dgm:cxn modelId="{1E29FB5B-1551-460B-A148-5641BB2EA00C}" type="presOf" srcId="{C5C2169E-EC11-4A18-822E-260904E644E4}" destId="{12844608-4CEC-4F02-AB8E-BD2EEB1E6C09}" srcOrd="1" destOrd="0" presId="urn:microsoft.com/office/officeart/2005/8/layout/list1"/>
    <dgm:cxn modelId="{8EF6FCB4-1EE1-4D4C-8183-EF71D4F2B978}" type="presOf" srcId="{A2740383-3765-4636-B715-0977DE6D22C5}" destId="{70E08F6D-B165-4F45-8CCA-685DD05CB32D}" srcOrd="0" destOrd="0" presId="urn:microsoft.com/office/officeart/2005/8/layout/list1"/>
    <dgm:cxn modelId="{3B6E7A5B-BC5B-4229-B8E7-484A1F803653}" type="presOf" srcId="{F305BC68-F4C2-468E-A712-F6E1178656E8}" destId="{93858C3F-5F6B-4A16-9732-8C17FD3A1853}" srcOrd="0" destOrd="0" presId="urn:microsoft.com/office/officeart/2005/8/layout/list1"/>
    <dgm:cxn modelId="{40B60FF1-9815-4B8A-8364-1CBCFD3AEB18}" type="presOf" srcId="{28AD1819-162C-4DD3-944D-9532AEF56E6C}" destId="{C8BD1134-3F06-400F-BE63-3EC503FC1C5C}" srcOrd="0" destOrd="0" presId="urn:microsoft.com/office/officeart/2005/8/layout/list1"/>
    <dgm:cxn modelId="{65A6B954-EE55-4006-AB56-B60933CD13FD}" type="presOf" srcId="{C5B50E67-FA07-4905-AA71-443C6A0FFE34}" destId="{BC60156C-9BA0-46A6-B06F-78D5C0D2F26F}" srcOrd="0" destOrd="0" presId="urn:microsoft.com/office/officeart/2005/8/layout/list1"/>
    <dgm:cxn modelId="{9002F63A-FAAA-408C-9818-0AA5C6434157}" srcId="{A2740383-3765-4636-B715-0977DE6D22C5}" destId="{C5B50E67-FA07-4905-AA71-443C6A0FFE34}" srcOrd="2" destOrd="0" parTransId="{48F98DC9-1603-437E-AA46-BA323EEA29F0}" sibTransId="{94A34A2F-22A3-4156-BC6C-A14050F36454}"/>
    <dgm:cxn modelId="{F1407A94-29BF-462F-879F-409043A884E5}" type="presOf" srcId="{F305BC68-F4C2-468E-A712-F6E1178656E8}" destId="{BAF47EFB-95EE-4D39-81D8-923935487E3D}" srcOrd="1" destOrd="0" presId="urn:microsoft.com/office/officeart/2005/8/layout/list1"/>
    <dgm:cxn modelId="{0C6F6C9C-DDF2-42B1-862B-89DD6096EA42}" type="presOf" srcId="{28AD1819-162C-4DD3-944D-9532AEF56E6C}" destId="{E76231B6-0215-40D5-BC12-A9F91680E66B}" srcOrd="1" destOrd="0" presId="urn:microsoft.com/office/officeart/2005/8/layout/list1"/>
    <dgm:cxn modelId="{D28965EF-DF30-45B4-BB8E-3FED1A8F292D}" srcId="{A2740383-3765-4636-B715-0977DE6D22C5}" destId="{28AD1819-162C-4DD3-944D-9532AEF56E6C}" srcOrd="0" destOrd="0" parTransId="{87B23256-C8EA-45A6-9AE9-F826D6C09548}" sibTransId="{B56113A6-156C-4694-9338-1C7A0A0999C0}"/>
    <dgm:cxn modelId="{2D2246FC-3BA8-418D-958A-FA8B4CC13785}" srcId="{A2740383-3765-4636-B715-0977DE6D22C5}" destId="{F305BC68-F4C2-468E-A712-F6E1178656E8}" srcOrd="3" destOrd="0" parTransId="{359869D1-E60C-499B-A1E3-AB33C19162D8}" sibTransId="{7827173B-24AF-44C4-B2F8-8D6BA5D07E0C}"/>
    <dgm:cxn modelId="{A1D7A189-728B-4511-A0B5-CC173C7153AE}" srcId="{A2740383-3765-4636-B715-0977DE6D22C5}" destId="{C5C2169E-EC11-4A18-822E-260904E644E4}" srcOrd="1" destOrd="0" parTransId="{1109BBCC-8863-4E6B-8C70-C20FF367B7C0}" sibTransId="{2A53CA80-53FE-4E55-A71B-D4CD2A870716}"/>
    <dgm:cxn modelId="{52C10A56-2A7F-4CC8-85EB-03440A8DA1AB}" type="presParOf" srcId="{70E08F6D-B165-4F45-8CCA-685DD05CB32D}" destId="{F35CDD25-CF7D-4428-BDE9-796D8C4A2F5E}" srcOrd="0" destOrd="0" presId="urn:microsoft.com/office/officeart/2005/8/layout/list1"/>
    <dgm:cxn modelId="{D017D57A-26DB-4D34-AB04-A9DF105D94E8}" type="presParOf" srcId="{F35CDD25-CF7D-4428-BDE9-796D8C4A2F5E}" destId="{C8BD1134-3F06-400F-BE63-3EC503FC1C5C}" srcOrd="0" destOrd="0" presId="urn:microsoft.com/office/officeart/2005/8/layout/list1"/>
    <dgm:cxn modelId="{C083BDEF-62C1-4B83-B600-520359EF5864}" type="presParOf" srcId="{F35CDD25-CF7D-4428-BDE9-796D8C4A2F5E}" destId="{E76231B6-0215-40D5-BC12-A9F91680E66B}" srcOrd="1" destOrd="0" presId="urn:microsoft.com/office/officeart/2005/8/layout/list1"/>
    <dgm:cxn modelId="{D7F9E855-AD3C-425B-923A-5AAF5BCD9860}" type="presParOf" srcId="{70E08F6D-B165-4F45-8CCA-685DD05CB32D}" destId="{9DAB92BD-F3DD-4441-BED6-642A78264586}" srcOrd="1" destOrd="0" presId="urn:microsoft.com/office/officeart/2005/8/layout/list1"/>
    <dgm:cxn modelId="{03B99009-C120-4D40-AC70-08C9F1DDD36A}" type="presParOf" srcId="{70E08F6D-B165-4F45-8CCA-685DD05CB32D}" destId="{BC04AF6F-DC46-45B6-BF68-E2EB9C0BC49E}" srcOrd="2" destOrd="0" presId="urn:microsoft.com/office/officeart/2005/8/layout/list1"/>
    <dgm:cxn modelId="{A93CA3A9-4D6A-45A2-9666-34C8FAAD99EC}" type="presParOf" srcId="{70E08F6D-B165-4F45-8CCA-685DD05CB32D}" destId="{1FE63BA9-70AF-4F0C-8C9B-0C07BD8FF171}" srcOrd="3" destOrd="0" presId="urn:microsoft.com/office/officeart/2005/8/layout/list1"/>
    <dgm:cxn modelId="{411339DC-EA9A-4C8B-A132-317E0C80C18D}" type="presParOf" srcId="{70E08F6D-B165-4F45-8CCA-685DD05CB32D}" destId="{1B3DF49B-4197-4EF4-9DDF-BF2023718D1E}" srcOrd="4" destOrd="0" presId="urn:microsoft.com/office/officeart/2005/8/layout/list1"/>
    <dgm:cxn modelId="{5385381F-D0AB-4E05-BC48-D15789673E38}" type="presParOf" srcId="{1B3DF49B-4197-4EF4-9DDF-BF2023718D1E}" destId="{DA05DC06-A749-47C9-970D-F9EF0B6ACF81}" srcOrd="0" destOrd="0" presId="urn:microsoft.com/office/officeart/2005/8/layout/list1"/>
    <dgm:cxn modelId="{275C827C-4626-40EF-867F-84AC367A9322}" type="presParOf" srcId="{1B3DF49B-4197-4EF4-9DDF-BF2023718D1E}" destId="{12844608-4CEC-4F02-AB8E-BD2EEB1E6C09}" srcOrd="1" destOrd="0" presId="urn:microsoft.com/office/officeart/2005/8/layout/list1"/>
    <dgm:cxn modelId="{E2734271-738A-4148-BB46-17061A53F3D4}" type="presParOf" srcId="{70E08F6D-B165-4F45-8CCA-685DD05CB32D}" destId="{BA5C9A1A-5BDA-4EE0-A0C5-6B3D54225A20}" srcOrd="5" destOrd="0" presId="urn:microsoft.com/office/officeart/2005/8/layout/list1"/>
    <dgm:cxn modelId="{174EA76B-C611-459C-BA89-C7D55F00E0AD}" type="presParOf" srcId="{70E08F6D-B165-4F45-8CCA-685DD05CB32D}" destId="{458F42ED-F074-4872-B226-4C4197DFCE0F}" srcOrd="6" destOrd="0" presId="urn:microsoft.com/office/officeart/2005/8/layout/list1"/>
    <dgm:cxn modelId="{95F48E7E-2669-4C87-AAE2-BB1565E73201}" type="presParOf" srcId="{70E08F6D-B165-4F45-8CCA-685DD05CB32D}" destId="{FD223BC9-07E2-4460-A008-33EB1B4FF368}" srcOrd="7" destOrd="0" presId="urn:microsoft.com/office/officeart/2005/8/layout/list1"/>
    <dgm:cxn modelId="{DC1B75E3-242A-46A5-9F25-E927063944EC}" type="presParOf" srcId="{70E08F6D-B165-4F45-8CCA-685DD05CB32D}" destId="{1E118E14-548C-4178-A42D-81BC440FE2F5}" srcOrd="8" destOrd="0" presId="urn:microsoft.com/office/officeart/2005/8/layout/list1"/>
    <dgm:cxn modelId="{C8E00193-00E0-4565-9967-B9536F219D74}" type="presParOf" srcId="{1E118E14-548C-4178-A42D-81BC440FE2F5}" destId="{BC60156C-9BA0-46A6-B06F-78D5C0D2F26F}" srcOrd="0" destOrd="0" presId="urn:microsoft.com/office/officeart/2005/8/layout/list1"/>
    <dgm:cxn modelId="{5272A6B5-3BAD-4D45-9F1A-DE6A6856B1C0}" type="presParOf" srcId="{1E118E14-548C-4178-A42D-81BC440FE2F5}" destId="{60E8E6F7-6685-42D4-85AA-A2ED700BE18B}" srcOrd="1" destOrd="0" presId="urn:microsoft.com/office/officeart/2005/8/layout/list1"/>
    <dgm:cxn modelId="{B8076C65-616B-4961-AFA9-44D754AD0769}" type="presParOf" srcId="{70E08F6D-B165-4F45-8CCA-685DD05CB32D}" destId="{D22EAE11-9D65-482C-93AB-566B6558B857}" srcOrd="9" destOrd="0" presId="urn:microsoft.com/office/officeart/2005/8/layout/list1"/>
    <dgm:cxn modelId="{BD8B880D-D88E-4B66-B85D-02823D44317F}" type="presParOf" srcId="{70E08F6D-B165-4F45-8CCA-685DD05CB32D}" destId="{93453DE2-0C74-46A0-8877-8E2582CE2D34}" srcOrd="10" destOrd="0" presId="urn:microsoft.com/office/officeart/2005/8/layout/list1"/>
    <dgm:cxn modelId="{67325527-118C-4D8D-8E50-0BF5C4AC4E92}" type="presParOf" srcId="{70E08F6D-B165-4F45-8CCA-685DD05CB32D}" destId="{A0B13E76-1DE4-4565-B259-D4995FF24D67}" srcOrd="11" destOrd="0" presId="urn:microsoft.com/office/officeart/2005/8/layout/list1"/>
    <dgm:cxn modelId="{E1451E0C-DB25-404A-98C7-EFDFE3E12523}" type="presParOf" srcId="{70E08F6D-B165-4F45-8CCA-685DD05CB32D}" destId="{49EB0B70-7D7C-4020-A7FA-936D76B37117}" srcOrd="12" destOrd="0" presId="urn:microsoft.com/office/officeart/2005/8/layout/list1"/>
    <dgm:cxn modelId="{EE8CA0FB-CB67-4A0D-8B76-56108E795EE7}" type="presParOf" srcId="{49EB0B70-7D7C-4020-A7FA-936D76B37117}" destId="{93858C3F-5F6B-4A16-9732-8C17FD3A1853}" srcOrd="0" destOrd="0" presId="urn:microsoft.com/office/officeart/2005/8/layout/list1"/>
    <dgm:cxn modelId="{EAC42BAD-B351-4A27-BB6E-3F1C7B9F856E}" type="presParOf" srcId="{49EB0B70-7D7C-4020-A7FA-936D76B37117}" destId="{BAF47EFB-95EE-4D39-81D8-923935487E3D}" srcOrd="1" destOrd="0" presId="urn:microsoft.com/office/officeart/2005/8/layout/list1"/>
    <dgm:cxn modelId="{02379C2F-8585-4BCF-801A-341346A78041}" type="presParOf" srcId="{70E08F6D-B165-4F45-8CCA-685DD05CB32D}" destId="{5FCA2459-97D8-400B-A68F-05DFC0B885E1}" srcOrd="13" destOrd="0" presId="urn:microsoft.com/office/officeart/2005/8/layout/list1"/>
    <dgm:cxn modelId="{0744DD54-B6B4-4793-88E4-54FA8D70F63F}" type="presParOf" srcId="{70E08F6D-B165-4F45-8CCA-685DD05CB32D}" destId="{1B30D228-C438-41FF-895B-4275743646D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04AF6F-DC46-45B6-BF68-E2EB9C0BC49E}">
      <dsp:nvSpPr>
        <dsp:cNvPr id="0" name=""/>
        <dsp:cNvSpPr/>
      </dsp:nvSpPr>
      <dsp:spPr>
        <a:xfrm>
          <a:off x="0" y="347020"/>
          <a:ext cx="7056784" cy="579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6231B6-0215-40D5-BC12-A9F91680E66B}">
      <dsp:nvSpPr>
        <dsp:cNvPr id="0" name=""/>
        <dsp:cNvSpPr/>
      </dsp:nvSpPr>
      <dsp:spPr>
        <a:xfrm>
          <a:off x="335955" y="7539"/>
          <a:ext cx="6719099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Психологический настрой учащихся</a:t>
          </a:r>
          <a:endParaRPr lang="ru-RU" sz="2400" b="1" kern="1200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35955" y="7539"/>
        <a:ext cx="6719099" cy="678960"/>
      </dsp:txXfrm>
    </dsp:sp>
    <dsp:sp modelId="{458F42ED-F074-4872-B226-4C4197DFCE0F}">
      <dsp:nvSpPr>
        <dsp:cNvPr id="0" name=""/>
        <dsp:cNvSpPr/>
      </dsp:nvSpPr>
      <dsp:spPr>
        <a:xfrm>
          <a:off x="0" y="1390300"/>
          <a:ext cx="7056784" cy="579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844608-4CEC-4F02-AB8E-BD2EEB1E6C09}">
      <dsp:nvSpPr>
        <dsp:cNvPr id="0" name=""/>
        <dsp:cNvSpPr/>
      </dsp:nvSpPr>
      <dsp:spPr>
        <a:xfrm>
          <a:off x="335955" y="1050819"/>
          <a:ext cx="6719099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Организация информационной работы</a:t>
          </a:r>
          <a:endParaRPr lang="ru-RU" sz="2400" b="1" kern="1200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35955" y="1050819"/>
        <a:ext cx="6719099" cy="678960"/>
      </dsp:txXfrm>
    </dsp:sp>
    <dsp:sp modelId="{93453DE2-0C74-46A0-8877-8E2582CE2D34}">
      <dsp:nvSpPr>
        <dsp:cNvPr id="0" name=""/>
        <dsp:cNvSpPr/>
      </dsp:nvSpPr>
      <dsp:spPr>
        <a:xfrm>
          <a:off x="0" y="2433580"/>
          <a:ext cx="7056784" cy="579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E8E6F7-6685-42D4-85AA-A2ED700BE18B}">
      <dsp:nvSpPr>
        <dsp:cNvPr id="0" name=""/>
        <dsp:cNvSpPr/>
      </dsp:nvSpPr>
      <dsp:spPr>
        <a:xfrm>
          <a:off x="335955" y="2094100"/>
          <a:ext cx="6719099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Создание методической базы</a:t>
          </a:r>
          <a:endParaRPr lang="ru-RU" sz="2400" b="1" kern="1200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35955" y="2094100"/>
        <a:ext cx="6719099" cy="678960"/>
      </dsp:txXfrm>
    </dsp:sp>
    <dsp:sp modelId="{1B30D228-C438-41FF-895B-4275743646DD}">
      <dsp:nvSpPr>
        <dsp:cNvPr id="0" name=""/>
        <dsp:cNvSpPr/>
      </dsp:nvSpPr>
      <dsp:spPr>
        <a:xfrm>
          <a:off x="0" y="3476860"/>
          <a:ext cx="7056784" cy="579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F47EFB-95EE-4D39-81D8-923935487E3D}">
      <dsp:nvSpPr>
        <dsp:cNvPr id="0" name=""/>
        <dsp:cNvSpPr/>
      </dsp:nvSpPr>
      <dsp:spPr>
        <a:xfrm>
          <a:off x="335955" y="3137380"/>
          <a:ext cx="6719099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ИКТ в системе подготовки к ОГЭ</a:t>
          </a:r>
          <a:endParaRPr lang="ru-RU" sz="2400" b="1" kern="1200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35955" y="3137380"/>
        <a:ext cx="6719099" cy="67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89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подготовки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учащихся </a:t>
            </a: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выполнению заданий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развёрнутым ответом на ГИА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русскому языку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литературе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9-х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11-х классах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ÐÐ°ÑÑÐ¸Ð½ÐºÐ¸ Ð¿Ð¾ Ð·Ð°Ð¿ÑÐ¾ÑÑ Ð»Ð¾Ð³Ð¾ÑÐ¸Ð¿ Ð³Ð¸Ð° 20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9584" y="3356992"/>
            <a:ext cx="2504833" cy="32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89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Система подготовки учащихся </a:t>
            </a: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ГИА по русскому языку </a:t>
            </a: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9-х классах</a:t>
            </a:r>
          </a:p>
          <a:p>
            <a:pPr algn="ctr"/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043608" y="2317328"/>
          <a:ext cx="70567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89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Мониторинг учащихся 8-х классов 2018-2019 учебный год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55576" y="2029490"/>
            <a:ext cx="76328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Сроки проведения: с 12.03.2019 по 15.03.2019 года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контроль качества преподавания русского языка в 8-х классах, проверка уровня знаний учащихся, выявление имеющихся пробелов в знаниях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89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32654"/>
          <a:ext cx="8640961" cy="6264698"/>
        </p:xfrm>
        <a:graphic>
          <a:graphicData uri="http://schemas.openxmlformats.org/drawingml/2006/table">
            <a:tbl>
              <a:tblPr/>
              <a:tblGrid>
                <a:gridCol w="1343965"/>
                <a:gridCol w="894722"/>
                <a:gridCol w="916546"/>
                <a:gridCol w="916546"/>
                <a:gridCol w="523741"/>
                <a:gridCol w="523741"/>
                <a:gridCol w="523741"/>
                <a:gridCol w="568891"/>
                <a:gridCol w="585444"/>
                <a:gridCol w="921812"/>
                <a:gridCol w="921812"/>
              </a:tblGrid>
              <a:tr h="2847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ОУ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Кол-во уч-ся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Кол-во 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уч-ов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Оценки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Абс.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Кач.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Рейтинг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75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Школа № 1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8а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8б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Школа № 2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8а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8б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8в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Школа № 3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8а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8б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Гимназия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8а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8б1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8б2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Школа № 6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8а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8б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8в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8г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8д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Школа № 8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8а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8б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8в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8г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8д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89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60661"/>
          <a:ext cx="8568953" cy="6336690"/>
        </p:xfrm>
        <a:graphic>
          <a:graphicData uri="http://schemas.openxmlformats.org/drawingml/2006/table">
            <a:tbl>
              <a:tblPr/>
              <a:tblGrid>
                <a:gridCol w="1332765"/>
                <a:gridCol w="887266"/>
                <a:gridCol w="908908"/>
                <a:gridCol w="908908"/>
                <a:gridCol w="519376"/>
                <a:gridCol w="519376"/>
                <a:gridCol w="519376"/>
                <a:gridCol w="564150"/>
                <a:gridCol w="580566"/>
                <a:gridCol w="914131"/>
                <a:gridCol w="914131"/>
              </a:tblGrid>
              <a:tr h="422446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Лицей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8а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8б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8в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Школа № 10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8а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8б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8в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Школа № 14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8а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8б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8в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8г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8д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Школа № 15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8а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8б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8в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8г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94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</a:t>
                      </a: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34" marR="5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89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7525" y="332656"/>
          <a:ext cx="8568951" cy="1656184"/>
        </p:xfrm>
        <a:graphic>
          <a:graphicData uri="http://schemas.openxmlformats.org/drawingml/2006/table">
            <a:tbl>
              <a:tblPr/>
              <a:tblGrid>
                <a:gridCol w="1428825"/>
                <a:gridCol w="756813"/>
                <a:gridCol w="974417"/>
                <a:gridCol w="974417"/>
                <a:gridCol w="556810"/>
                <a:gridCol w="556810"/>
                <a:gridCol w="556810"/>
                <a:gridCol w="556810"/>
                <a:gridCol w="604811"/>
                <a:gridCol w="622411"/>
                <a:gridCol w="980017"/>
              </a:tblGrid>
              <a:tr h="828092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 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836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762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266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235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153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81%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49%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28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91%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14%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35%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31%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20%</a:t>
                      </a:r>
                    </a:p>
                  </a:txBody>
                  <a:tcPr marL="61467" marR="61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51520" y="2524254"/>
            <a:ext cx="864096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Выводы: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В мониторинге по русскому языку (в формате ОГЭ) участвовало 762 учащихся школ г. Юрги из 836 человек (91 % от общего количества).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Высокий процент качества контрольных срезов показали учащиеся школы № 8, гимназии, лицея (от 80 % до 100%).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Низкий процент качества контрольных срезов показали учащиеся школ №№ 10, 2, 3, 6, 15 (от 10 % до 20 %).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Общий процент абсолютного выполнения контрольного среза - 81; качество выполнения - 49%.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5. Наибольшее количество ошибок допущено по темам: "Обособленные члены предложения", "Односоставные предложения", "Грамматическая основа предложения"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594</Words>
  <Application>Microsoft Office PowerPoint</Application>
  <PresentationFormat>Экран (4:3)</PresentationFormat>
  <Paragraphs>410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13</cp:revision>
  <dcterms:created xsi:type="dcterms:W3CDTF">2019-03-25T12:03:42Z</dcterms:created>
  <dcterms:modified xsi:type="dcterms:W3CDTF">2019-03-25T14:10:59Z</dcterms:modified>
</cp:coreProperties>
</file>